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812539"/>
            <a:ext cx="8352928" cy="44571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Практикум по решению 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адач на движение тела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 действием </a:t>
            </a: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нескольких сил</a:t>
            </a: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329" y="413088"/>
            <a:ext cx="6157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Урок №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по теме «Основы динамики»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877864"/>
            <a:ext cx="2815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(базовый уровень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782" y="1823335"/>
            <a:ext cx="3019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Тема урока: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5856" y="5319707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Преподаватель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В.М.Робикова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1666781"/>
            <a:ext cx="9144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7298" y="0"/>
            <a:ext cx="8604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предыдущем уроке учились строить чертеж к задаче, построение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выполнялось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учителем на доске, затем изображение закрывалось и учащиеся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повторяли его в тетради с последующей проверкой. 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Учащимся сообщаются номера всех задач, которые предстоит решить.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3356992"/>
            <a:ext cx="41153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экране, который будет закреплен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за группой до конца темы – номер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и набор инструментов для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построения чертежа.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 rot="20863641">
            <a:off x="1279913" y="3238300"/>
            <a:ext cx="6134881" cy="1262482"/>
          </a:xfrm>
          <a:prstGeom prst="curvedUpArrow">
            <a:avLst>
              <a:gd name="adj1" fmla="val 26451"/>
              <a:gd name="adj2" fmla="val 50000"/>
              <a:gd name="adj3" fmla="val 25000"/>
            </a:avLst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rot="12540274">
            <a:off x="1765710" y="2588515"/>
            <a:ext cx="2769023" cy="612243"/>
          </a:xfrm>
          <a:prstGeom prst="curvedUpArrow">
            <a:avLst/>
          </a:pr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62216"/>
            <a:ext cx="38100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59" y="4604652"/>
            <a:ext cx="8092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задачах этого урока все построения проводятся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учащимися на доске и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тетрадях.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Обсуждаются вопросы о моделировании тела материальной точкой, об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изображении вектора скорости – в стороне от тела в пределах рисунка.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5167" y="662216"/>
            <a:ext cx="6826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Задание: автобус движется по горизонтальной поверхности.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24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836712"/>
            <a:ext cx="4367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выявления характера движения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добавляем вектор ускорения.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538" y="-261440"/>
            <a:ext cx="3108394" cy="275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228" y="2500628"/>
            <a:ext cx="5276884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7903" y="54877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45537" y="29103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32440" y="54877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280" y="3789040"/>
            <a:ext cx="38848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Выбираем систему координат.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Здесь следует обратить внимание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главный критерий выбора: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удобство для решения задачи.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4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32656"/>
            <a:ext cx="5705475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476672"/>
            <a:ext cx="4118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Следующий шаг – изображение сил.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546" y="5055016"/>
            <a:ext cx="87788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этом этапе сравниваем величину сил и, соответственно, длину стрелок.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учащихся неизменно возникает вопрос, с какой силы начинать построение.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Устанавливаем порядок изображения сил: сначала сила тяжести, действующая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всегда, затем реакция опоры, и далее две силы, наличие которых в задаче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еобязательно: сила трения и сила, приложенная извне, сила тяги. 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2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328"/>
            <a:ext cx="9036496" cy="48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" y="4826966"/>
            <a:ext cx="93299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После того, как построения в трех задачах выполнены, выполняем  аналитическую часть</a:t>
            </a:r>
          </a:p>
          <a:p>
            <a:r>
              <a:rPr lang="ru-RU" dirty="0" smtClean="0"/>
              <a:t>каждой задачи. Записываем основное уравнение динамики в соответствии с тем, каков </a:t>
            </a:r>
          </a:p>
          <a:p>
            <a:r>
              <a:rPr lang="ru-RU" dirty="0" smtClean="0"/>
              <a:t>характер  движения тела в задании. Далее пользуемся порядком решения, приведенном</a:t>
            </a:r>
          </a:p>
          <a:p>
            <a:r>
              <a:rPr lang="ru-RU" dirty="0"/>
              <a:t>в</a:t>
            </a:r>
            <a:r>
              <a:rPr lang="ru-RU" dirty="0" smtClean="0"/>
              <a:t> приложении сборника задач. Классную работу заканчиваем записью проекций уравнения </a:t>
            </a:r>
          </a:p>
          <a:p>
            <a:r>
              <a:rPr lang="ru-RU" dirty="0" smtClean="0"/>
              <a:t>на оси Ох и </a:t>
            </a:r>
            <a:r>
              <a:rPr lang="ru-RU" dirty="0" err="1" smtClean="0"/>
              <a:t>Оу</a:t>
            </a:r>
            <a:r>
              <a:rPr lang="ru-RU" dirty="0" smtClean="0"/>
              <a:t>.  Количественную часть решения первой задачи учащиеся выполняют дома.</a:t>
            </a:r>
          </a:p>
          <a:p>
            <a:r>
              <a:rPr lang="ru-RU" dirty="0" smtClean="0"/>
              <a:t>Две задачи с движением по наклонной плоскости будем решать на следующем уроке.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4005064"/>
            <a:ext cx="4836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cs typeface="Arial" panose="020B0604020202020204" pitchFamily="34" charset="0"/>
              </a:rPr>
              <a:t>В двух последующих задачах задано движение</a:t>
            </a:r>
          </a:p>
          <a:p>
            <a:r>
              <a:rPr lang="ru-RU" dirty="0" smtClean="0">
                <a:cs typeface="Arial" panose="020B0604020202020204" pitchFamily="34" charset="0"/>
              </a:rPr>
              <a:t>по наклонной поверхности. </a:t>
            </a:r>
            <a:endParaRPr lang="ru-RU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49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861048"/>
            <a:ext cx="70822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подготовке урока использована программа: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SMART Notebook 11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интерактивной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доски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собственная разработка)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5656" y="894428"/>
            <a:ext cx="4295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ДЗ: Закончить решение задачи № 434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55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343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валентина</cp:lastModifiedBy>
  <cp:revision>33</cp:revision>
  <dcterms:created xsi:type="dcterms:W3CDTF">2013-10-27T18:55:33Z</dcterms:created>
  <dcterms:modified xsi:type="dcterms:W3CDTF">2013-11-04T16:32:51Z</dcterms:modified>
</cp:coreProperties>
</file>